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  <p:sldMasterId id="2147483753" r:id="rId2"/>
    <p:sldMasterId id="2147483783" r:id="rId3"/>
    <p:sldMasterId id="2147483842" r:id="rId4"/>
    <p:sldMasterId id="2147484073" r:id="rId5"/>
  </p:sldMasterIdLst>
  <p:sldIdLst>
    <p:sldId id="256" r:id="rId6"/>
    <p:sldId id="264" r:id="rId7"/>
    <p:sldId id="257" r:id="rId8"/>
    <p:sldId id="260" r:id="rId9"/>
    <p:sldId id="259" r:id="rId10"/>
    <p:sldId id="258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3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5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32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96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11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13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24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99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1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11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31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8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51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466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550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880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54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9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4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99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6004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176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101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61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08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788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713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358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5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18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212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801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944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82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946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56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953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91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59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284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838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9358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887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981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184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94238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975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8785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898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0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99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47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8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7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90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39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1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78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1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實體通路比價</a:t>
            </a:r>
            <a:r>
              <a:rPr lang="en-US" altLang="zh-TW" dirty="0" smtClean="0"/>
              <a:t>app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19347" y="2862497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專題題目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72035" y="4050833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三個男人</a:t>
            </a:r>
            <a:endParaRPr lang="zh-TW" altLang="en-US" sz="54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925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詢問是否開啟權限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</p:spTree>
    <p:extLst>
      <p:ext uri="{BB962C8B-B14F-4D97-AF65-F5344CB8AC3E}">
        <p14:creationId xmlns:p14="http://schemas.microsoft.com/office/powerpoint/2010/main" val="249757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誤按到拒絕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</p:spTree>
    <p:extLst>
      <p:ext uri="{BB962C8B-B14F-4D97-AF65-F5344CB8AC3E}">
        <p14:creationId xmlns:p14="http://schemas.microsoft.com/office/powerpoint/2010/main" val="33795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起始畫面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400" y="2160000"/>
            <a:ext cx="2182950" cy="3880800"/>
          </a:xfrm>
        </p:spPr>
      </p:pic>
      <p:sp>
        <p:nvSpPr>
          <p:cNvPr id="7" name="文字方塊 6"/>
          <p:cNvSpPr txBox="1"/>
          <p:nvPr/>
        </p:nvSpPr>
        <p:spPr>
          <a:xfrm>
            <a:off x="7296912" y="32479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鏡頭預設為開啟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296912" y="27797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閃光燈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96912" y="231164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Google</a:t>
            </a:r>
            <a:r>
              <a:rPr lang="zh-TW" altLang="en-US" b="1" dirty="0" smtClean="0">
                <a:solidFill>
                  <a:srgbClr val="0070C0"/>
                </a:solidFill>
              </a:rPr>
              <a:t>廣告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291749" y="230439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Logo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156974" y="4322665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Edit</a:t>
            </a:r>
            <a:r>
              <a:rPr lang="zh-TW" altLang="en-US" b="1" dirty="0" smtClean="0">
                <a:solidFill>
                  <a:srgbClr val="0070C0"/>
                </a:solidFill>
              </a:rPr>
              <a:t>預設為</a:t>
            </a:r>
            <a:r>
              <a:rPr lang="en-US" altLang="zh-TW" b="1" dirty="0" smtClean="0">
                <a:solidFill>
                  <a:srgbClr val="0070C0"/>
                </a:solidFill>
              </a:rPr>
              <a:t>false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3046093" y="2496312"/>
            <a:ext cx="699821" cy="72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960471" y="4500080"/>
            <a:ext cx="699821" cy="72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6647688" y="2496312"/>
            <a:ext cx="51320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6647688" y="2964442"/>
            <a:ext cx="51320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38612" y="3861000"/>
            <a:ext cx="2810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   </a:t>
            </a:r>
            <a:r>
              <a:rPr lang="en-US" altLang="zh-TW" b="1" dirty="0" smtClean="0">
                <a:solidFill>
                  <a:srgbClr val="0070C0"/>
                </a:solidFill>
              </a:rPr>
              <a:t>Barcode</a:t>
            </a:r>
            <a:r>
              <a:rPr lang="zh-TW" altLang="en-US" b="1" dirty="0" smtClean="0">
                <a:solidFill>
                  <a:srgbClr val="0070C0"/>
                </a:solidFill>
              </a:rPr>
              <a:t>設為</a:t>
            </a:r>
            <a:r>
              <a:rPr lang="en-US" altLang="zh-TW" b="1" dirty="0" err="1" smtClean="0">
                <a:solidFill>
                  <a:srgbClr val="0070C0"/>
                </a:solidFill>
              </a:rPr>
              <a:t>TextView</a:t>
            </a:r>
            <a:endParaRPr lang="en-US" altLang="zh-TW" b="1" dirty="0" smtClean="0">
              <a:solidFill>
                <a:srgbClr val="0070C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                 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6647688" y="3432572"/>
            <a:ext cx="51320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2954439" y="4130748"/>
            <a:ext cx="699821" cy="72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  <p:bldP spid="14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掃描條碼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  <p:sp>
        <p:nvSpPr>
          <p:cNvPr id="3" name="文字方塊 2"/>
          <p:cNvSpPr txBox="1"/>
          <p:nvPr/>
        </p:nvSpPr>
        <p:spPr>
          <a:xfrm>
            <a:off x="1680518" y="1771135"/>
            <a:ext cx="77353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b="1" dirty="0" smtClean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 smtClean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                                                                           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                                                                              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                                                                               </a:t>
            </a:r>
            <a:r>
              <a:rPr lang="zh-TW" altLang="en-US" b="1" dirty="0" smtClean="0">
                <a:solidFill>
                  <a:srgbClr val="0070C0"/>
                </a:solidFill>
              </a:rPr>
              <a:t>顯示小圖示</a:t>
            </a:r>
            <a:endParaRPr lang="en-US" altLang="zh-TW" b="1" dirty="0">
              <a:solidFill>
                <a:srgbClr val="0070C0"/>
              </a:solidFill>
            </a:endParaRPr>
          </a:p>
          <a:p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0070C0"/>
                </a:solidFill>
              </a:rPr>
              <a:t>Edit</a:t>
            </a:r>
            <a:r>
              <a:rPr lang="zh-TW" altLang="en-US" b="1" dirty="0" smtClean="0">
                <a:solidFill>
                  <a:srgbClr val="0070C0"/>
                </a:solidFill>
              </a:rPr>
              <a:t>設</a:t>
            </a:r>
            <a:r>
              <a:rPr lang="zh-TW" altLang="en-US" b="1" dirty="0">
                <a:solidFill>
                  <a:srgbClr val="0070C0"/>
                </a:solidFill>
              </a:rPr>
              <a:t>置</a:t>
            </a:r>
            <a:r>
              <a:rPr lang="zh-TW" altLang="en-US" b="1" dirty="0" smtClean="0">
                <a:solidFill>
                  <a:srgbClr val="0070C0"/>
                </a:solidFill>
              </a:rPr>
              <a:t>為</a:t>
            </a:r>
            <a:r>
              <a:rPr lang="en-US" altLang="zh-TW" b="1" dirty="0" smtClean="0">
                <a:solidFill>
                  <a:srgbClr val="0070C0"/>
                </a:solidFill>
              </a:rPr>
              <a:t>true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 smtClean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0070C0"/>
                </a:solidFill>
              </a:rPr>
              <a:t>                                                                         </a:t>
            </a:r>
            <a:r>
              <a:rPr lang="zh-TW" altLang="en-US" b="1" dirty="0" smtClean="0">
                <a:solidFill>
                  <a:srgbClr val="0070C0"/>
                </a:solidFill>
              </a:rPr>
              <a:t>       出現新增按鈕</a:t>
            </a:r>
            <a:endParaRPr lang="en-US" altLang="zh-TW" b="1" dirty="0">
              <a:solidFill>
                <a:srgbClr val="0070C0"/>
              </a:solidFill>
            </a:endParaRPr>
          </a:p>
          <a:p>
            <a:r>
              <a:rPr lang="zh-TW" altLang="en-US" dirty="0" smtClean="0"/>
              <a:t>    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3402709" y="4443984"/>
            <a:ext cx="392051" cy="91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070857" y="3244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鏡頭暫停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6401371" y="3425952"/>
            <a:ext cx="5406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>
            <a:off x="6401371" y="3880104"/>
            <a:ext cx="5406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6401371" y="5468112"/>
            <a:ext cx="54063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51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輸入畫面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</p:spTree>
    <p:extLst>
      <p:ext uri="{BB962C8B-B14F-4D97-AF65-F5344CB8AC3E}">
        <p14:creationId xmlns:p14="http://schemas.microsoft.com/office/powerpoint/2010/main" val="277586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輸入完成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</p:spTree>
    <p:extLst>
      <p:ext uri="{BB962C8B-B14F-4D97-AF65-F5344CB8AC3E}">
        <p14:creationId xmlns:p14="http://schemas.microsoft.com/office/powerpoint/2010/main" val="384493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  <p:sp>
        <p:nvSpPr>
          <p:cNvPr id="3" name="文字方塊 2"/>
          <p:cNvSpPr txBox="1"/>
          <p:nvPr/>
        </p:nvSpPr>
        <p:spPr>
          <a:xfrm>
            <a:off x="1449859" y="3352800"/>
            <a:ext cx="78241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0070C0"/>
                </a:solidFill>
              </a:rPr>
              <a:t>Edit</a:t>
            </a:r>
            <a:r>
              <a:rPr lang="zh-TW" altLang="en-US" b="1" dirty="0" smtClean="0">
                <a:solidFill>
                  <a:srgbClr val="0070C0"/>
                </a:solidFill>
              </a:rPr>
              <a:t>設定為</a:t>
            </a:r>
            <a:r>
              <a:rPr lang="en-US" altLang="zh-TW" b="1" dirty="0" smtClean="0">
                <a:solidFill>
                  <a:srgbClr val="0070C0"/>
                </a:solidFill>
              </a:rPr>
              <a:t>false                                                      </a:t>
            </a:r>
          </a:p>
          <a:p>
            <a:endParaRPr lang="en-US" altLang="zh-TW" b="1" dirty="0">
              <a:solidFill>
                <a:srgbClr val="0070C0"/>
              </a:solidFill>
            </a:endParaRPr>
          </a:p>
          <a:p>
            <a:endParaRPr lang="en-US" altLang="zh-TW" b="1" dirty="0" smtClean="0">
              <a:solidFill>
                <a:srgbClr val="0070C0"/>
              </a:solidFill>
            </a:endParaRPr>
          </a:p>
          <a:p>
            <a:r>
              <a:rPr lang="en-US" altLang="zh-TW" b="1" dirty="0" smtClean="0">
                <a:solidFill>
                  <a:srgbClr val="0070C0"/>
                </a:solidFill>
              </a:rPr>
              <a:t>  </a:t>
            </a:r>
            <a:r>
              <a:rPr lang="zh-TW" altLang="en-US" b="1" dirty="0" smtClean="0">
                <a:solidFill>
                  <a:srgbClr val="0070C0"/>
                </a:solidFill>
              </a:rPr>
              <a:t> 隱藏新增按鈕</a:t>
            </a:r>
            <a:r>
              <a:rPr lang="en-US" altLang="zh-TW" b="1" dirty="0" smtClean="0">
                <a:solidFill>
                  <a:srgbClr val="0070C0"/>
                </a:solidFill>
              </a:rPr>
              <a:t>                                                       </a:t>
            </a:r>
            <a:r>
              <a:rPr lang="zh-TW" altLang="en-US" b="1" dirty="0" smtClean="0">
                <a:solidFill>
                  <a:srgbClr val="0070C0"/>
                </a:solidFill>
              </a:rPr>
              <a:t>出現新增成功訊息</a:t>
            </a:r>
            <a:endParaRPr lang="en-US" altLang="zh-TW" b="1" dirty="0" smtClean="0">
              <a:solidFill>
                <a:srgbClr val="0070C0"/>
              </a:solidFill>
            </a:endParaRP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3265549" y="4645152"/>
            <a:ext cx="51092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6217920" y="5468112"/>
            <a:ext cx="51320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265549" y="5446776"/>
            <a:ext cx="51092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654886" y="5317236"/>
            <a:ext cx="786048" cy="301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731126" y="3722546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掃描重複</a:t>
            </a:r>
            <a:r>
              <a:rPr lang="en-US" altLang="zh-TW" b="1" dirty="0" smtClean="0">
                <a:solidFill>
                  <a:srgbClr val="0070C0"/>
                </a:solidFill>
              </a:rPr>
              <a:t>Barcode</a:t>
            </a:r>
            <a:r>
              <a:rPr lang="zh-TW" altLang="en-US" b="1" dirty="0" smtClean="0">
                <a:solidFill>
                  <a:srgbClr val="0070C0"/>
                </a:solidFill>
              </a:rPr>
              <a:t>將不動作</a:t>
            </a:r>
            <a:endParaRPr lang="en-US" altLang="zh-TW" b="1" dirty="0" smtClean="0">
              <a:solidFill>
                <a:srgbClr val="0070C0"/>
              </a:solidFill>
            </a:endParaRPr>
          </a:p>
          <a:p>
            <a:r>
              <a:rPr lang="zh-TW" altLang="en-US" b="1" dirty="0" smtClean="0">
                <a:solidFill>
                  <a:srgbClr val="0070C0"/>
                </a:solidFill>
              </a:rPr>
              <a:t>防止使用者一直掃同樣商品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11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讀取並選擇是否刪除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  <p:sp>
        <p:nvSpPr>
          <p:cNvPr id="5" name="文字方塊 4"/>
          <p:cNvSpPr txBox="1"/>
          <p:nvPr/>
        </p:nvSpPr>
        <p:spPr>
          <a:xfrm>
            <a:off x="6662516" y="5021724"/>
            <a:ext cx="3517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若掃描後讀取到資料</a:t>
            </a:r>
            <a:endParaRPr lang="en-US" altLang="zh-TW" b="1" dirty="0" smtClean="0">
              <a:solidFill>
                <a:srgbClr val="0070C0"/>
              </a:solidFill>
            </a:endParaRPr>
          </a:p>
          <a:p>
            <a:r>
              <a:rPr lang="zh-TW" altLang="en-US" b="1" dirty="0" smtClean="0">
                <a:solidFill>
                  <a:srgbClr val="0070C0"/>
                </a:solidFill>
              </a:rPr>
              <a:t>出現新增和刪除按鈕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8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修改後隱藏</a:t>
            </a:r>
            <a:r>
              <a:rPr lang="zh-TW" altLang="en-US" dirty="0" smtClean="0"/>
              <a:t>刪除</a:t>
            </a:r>
            <a:r>
              <a:rPr lang="zh-TW" altLang="en-US" dirty="0" smtClean="0"/>
              <a:t>按</a:t>
            </a:r>
            <a:r>
              <a:rPr lang="zh-TW" altLang="en-US" dirty="0"/>
              <a:t>鈕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  <p:sp>
        <p:nvSpPr>
          <p:cNvPr id="8" name="文字方塊 7"/>
          <p:cNvSpPr txBox="1"/>
          <p:nvPr/>
        </p:nvSpPr>
        <p:spPr>
          <a:xfrm>
            <a:off x="6684264" y="497433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0070C0"/>
                </a:solidFill>
              </a:rPr>
              <a:t>修改資料後隱藏刪除按鈕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77840" y="5343668"/>
            <a:ext cx="420624" cy="283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663440" y="4974336"/>
            <a:ext cx="237744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74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未來發展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嘗試改良掃描套件，避免產生反光或皺摺的條碼</a:t>
            </a:r>
            <a:r>
              <a:rPr lang="zh-TW" altLang="en-US" dirty="0" smtClean="0"/>
              <a:t>誤判</a:t>
            </a:r>
            <a:endParaRPr lang="en-US" altLang="zh-TW" dirty="0" smtClean="0"/>
          </a:p>
          <a:p>
            <a:r>
              <a:rPr lang="zh-TW" altLang="en-US" dirty="0"/>
              <a:t>發展成線上版，讓使用者可以讀取到其他人的購買</a:t>
            </a:r>
            <a:r>
              <a:rPr lang="zh-TW" altLang="en-US" dirty="0" smtClean="0"/>
              <a:t>資料</a:t>
            </a:r>
            <a:endParaRPr lang="en-US" altLang="zh-TW" dirty="0" smtClean="0"/>
          </a:p>
          <a:p>
            <a:r>
              <a:rPr lang="zh-TW" altLang="en-US" dirty="0" smtClean="0"/>
              <a:t>進而讓</a:t>
            </a:r>
            <a:r>
              <a:rPr lang="zh-TW" altLang="en-US" dirty="0"/>
              <a:t>線上資料庫逐漸完善，整理成對開發者有價值的購買資訊</a:t>
            </a:r>
          </a:p>
        </p:txBody>
      </p:sp>
    </p:spTree>
    <p:extLst>
      <p:ext uri="{BB962C8B-B14F-4D97-AF65-F5344CB8AC3E}">
        <p14:creationId xmlns:p14="http://schemas.microsoft.com/office/powerpoint/2010/main" val="267309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88297" y="1839312"/>
            <a:ext cx="8596668" cy="3880773"/>
          </a:xfrm>
        </p:spPr>
        <p:txBody>
          <a:bodyPr/>
          <a:lstStyle/>
          <a:p>
            <a:r>
              <a:rPr lang="zh-TW" altLang="en-US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構想</a:t>
            </a:r>
            <a:endParaRPr lang="en-US" altLang="zh-TW" dirty="0" smtClean="0">
              <a:gradFill>
                <a:gsLst>
                  <a:gs pos="60000">
                    <a:schemeClr val="accent5">
                      <a:lumMod val="7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34000">
                    <a:schemeClr val="accent5">
                      <a:lumMod val="75000"/>
                    </a:schemeClr>
                  </a:gs>
                  <a:gs pos="81000">
                    <a:schemeClr val="tx2">
                      <a:lumMod val="50000"/>
                    </a:schemeClr>
                  </a:gs>
                  <a:gs pos="96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endParaRPr>
          </a:p>
          <a:p>
            <a:r>
              <a:rPr lang="zh-TW" altLang="en-US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問題</a:t>
            </a:r>
            <a:endParaRPr lang="en-US" altLang="zh-TW" dirty="0" smtClean="0">
              <a:gradFill>
                <a:gsLst>
                  <a:gs pos="60000">
                    <a:schemeClr val="accent5">
                      <a:lumMod val="7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34000">
                    <a:schemeClr val="accent5">
                      <a:lumMod val="75000"/>
                    </a:schemeClr>
                  </a:gs>
                  <a:gs pos="81000">
                    <a:schemeClr val="tx2">
                      <a:lumMod val="50000"/>
                    </a:schemeClr>
                  </a:gs>
                  <a:gs pos="96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endParaRPr>
          </a:p>
          <a:p>
            <a:r>
              <a:rPr lang="zh-TW" altLang="en-US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線框圖</a:t>
            </a:r>
            <a:endParaRPr lang="en-US" altLang="zh-TW" dirty="0" smtClean="0">
              <a:gradFill>
                <a:gsLst>
                  <a:gs pos="60000">
                    <a:schemeClr val="accent5">
                      <a:lumMod val="7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34000">
                    <a:schemeClr val="accent5">
                      <a:lumMod val="75000"/>
                    </a:schemeClr>
                  </a:gs>
                  <a:gs pos="81000">
                    <a:schemeClr val="tx2">
                      <a:lumMod val="50000"/>
                    </a:schemeClr>
                  </a:gs>
                  <a:gs pos="96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endParaRPr>
          </a:p>
          <a:p>
            <a:r>
              <a:rPr lang="zh-TW" altLang="en-US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流程圖</a:t>
            </a:r>
            <a:endParaRPr lang="en-US" altLang="zh-TW" dirty="0" smtClean="0">
              <a:gradFill>
                <a:gsLst>
                  <a:gs pos="60000">
                    <a:schemeClr val="accent5">
                      <a:lumMod val="7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34000">
                    <a:schemeClr val="accent5">
                      <a:lumMod val="75000"/>
                    </a:schemeClr>
                  </a:gs>
                  <a:gs pos="81000">
                    <a:schemeClr val="tx2">
                      <a:lumMod val="50000"/>
                    </a:schemeClr>
                  </a:gs>
                  <a:gs pos="96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endParaRPr>
          </a:p>
          <a:p>
            <a:r>
              <a:rPr lang="en-US" altLang="zh-TW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BETA</a:t>
            </a:r>
            <a:r>
              <a:rPr lang="zh-TW" altLang="en-US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版、完成版</a:t>
            </a:r>
            <a:endParaRPr lang="en-US" altLang="zh-TW" dirty="0" smtClean="0">
              <a:gradFill>
                <a:gsLst>
                  <a:gs pos="60000">
                    <a:schemeClr val="accent5">
                      <a:lumMod val="7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34000">
                    <a:schemeClr val="accent5">
                      <a:lumMod val="75000"/>
                    </a:schemeClr>
                  </a:gs>
                  <a:gs pos="81000">
                    <a:schemeClr val="tx2">
                      <a:lumMod val="50000"/>
                    </a:schemeClr>
                  </a:gs>
                  <a:gs pos="96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endParaRPr>
          </a:p>
          <a:p>
            <a:r>
              <a:rPr lang="zh-TW" altLang="en-US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操作、</a:t>
            </a:r>
            <a:r>
              <a:rPr lang="en-US" altLang="zh-TW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UI</a:t>
            </a:r>
            <a:r>
              <a:rPr lang="zh-TW" altLang="en-US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演示</a:t>
            </a:r>
            <a:endParaRPr lang="en-US" altLang="zh-TW" dirty="0" smtClean="0">
              <a:gradFill>
                <a:gsLst>
                  <a:gs pos="60000">
                    <a:schemeClr val="accent5">
                      <a:lumMod val="7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34000">
                    <a:schemeClr val="accent5">
                      <a:lumMod val="75000"/>
                    </a:schemeClr>
                  </a:gs>
                  <a:gs pos="81000">
                    <a:schemeClr val="tx2">
                      <a:lumMod val="50000"/>
                    </a:schemeClr>
                  </a:gs>
                  <a:gs pos="96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endParaRPr>
          </a:p>
          <a:p>
            <a:r>
              <a:rPr lang="zh-TW" altLang="en-US" dirty="0" smtClean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未來發</a:t>
            </a:r>
            <a:r>
              <a:rPr lang="zh-TW" altLang="en-US" dirty="0">
                <a:gradFill>
                  <a:gsLst>
                    <a:gs pos="60000">
                      <a:schemeClr val="accent5">
                        <a:lumMod val="75000"/>
                      </a:schemeClr>
                    </a:gs>
                    <a:gs pos="11000">
                      <a:schemeClr val="accent5">
                        <a:lumMod val="50000"/>
                      </a:schemeClr>
                    </a:gs>
                    <a:gs pos="34000">
                      <a:schemeClr val="accent5">
                        <a:lumMod val="75000"/>
                      </a:schemeClr>
                    </a:gs>
                    <a:gs pos="81000">
                      <a:schemeClr val="tx2">
                        <a:lumMod val="50000"/>
                      </a:schemeClr>
                    </a:gs>
                    <a:gs pos="96000">
                      <a:schemeClr val="accent1">
                        <a:lumMod val="75000"/>
                      </a:schemeClr>
                    </a:gs>
                  </a:gsLst>
                  <a:lin ang="5400000" scaled="1"/>
                </a:gradFill>
              </a:rPr>
              <a:t>展</a:t>
            </a:r>
            <a:endParaRPr lang="en-US" altLang="zh-TW" dirty="0" smtClean="0">
              <a:gradFill>
                <a:gsLst>
                  <a:gs pos="60000">
                    <a:schemeClr val="accent5">
                      <a:lumMod val="75000"/>
                    </a:schemeClr>
                  </a:gs>
                  <a:gs pos="11000">
                    <a:schemeClr val="accent5">
                      <a:lumMod val="50000"/>
                    </a:schemeClr>
                  </a:gs>
                  <a:gs pos="34000">
                    <a:schemeClr val="accent5">
                      <a:lumMod val="75000"/>
                    </a:schemeClr>
                  </a:gs>
                  <a:gs pos="81000">
                    <a:schemeClr val="tx2">
                      <a:lumMod val="50000"/>
                    </a:schemeClr>
                  </a:gs>
                  <a:gs pos="96000">
                    <a:schemeClr val="accent1">
                      <a:lumMod val="75000"/>
                    </a:schemeClr>
                  </a:gs>
                </a:gsLst>
                <a:lin ang="5400000" scaled="1"/>
              </a:gradFill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327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8" y="905256"/>
            <a:ext cx="2997200" cy="431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10807" y="2683871"/>
            <a:ext cx="43396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/>
                </a:solidFill>
                <a:effectLst/>
              </a:rPr>
              <a:t>報告到此結束</a:t>
            </a:r>
            <a:endParaRPr lang="en-US" altLang="zh-TW" sz="5400" b="1" cap="none" spc="0" dirty="0" smtClean="0">
              <a:ln/>
              <a:solidFill>
                <a:schemeClr val="accent4"/>
              </a:solidFill>
              <a:effectLst/>
            </a:endParaRPr>
          </a:p>
          <a:p>
            <a:pPr algn="ctr"/>
            <a:r>
              <a:rPr lang="zh-TW" altLang="en-US" sz="5400" b="1" dirty="0" smtClean="0">
                <a:ln/>
                <a:solidFill>
                  <a:schemeClr val="accent4"/>
                </a:solidFill>
              </a:rPr>
              <a:t>謝謝各位！</a:t>
            </a:r>
            <a:endParaRPr lang="zh-TW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20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構想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實體通路的商品價格比較</a:t>
            </a:r>
            <a:endParaRPr lang="en-US" altLang="zh-TW" dirty="0" smtClean="0"/>
          </a:p>
          <a:p>
            <a:r>
              <a:rPr lang="zh-TW" altLang="en-US" dirty="0"/>
              <a:t>消費者準備購買商品時，先輸入商品</a:t>
            </a:r>
            <a:r>
              <a:rPr lang="zh-TW" altLang="en-US" dirty="0" smtClean="0"/>
              <a:t>名稱後設定</a:t>
            </a:r>
            <a:r>
              <a:rPr lang="zh-TW" altLang="en-US" dirty="0"/>
              <a:t>距離</a:t>
            </a:r>
            <a:endParaRPr lang="en-US" altLang="zh-TW" dirty="0"/>
          </a:p>
          <a:p>
            <a:r>
              <a:rPr lang="zh-TW" altLang="en-US" dirty="0" smtClean="0"/>
              <a:t>查詢</a:t>
            </a:r>
            <a:r>
              <a:rPr lang="zh-TW" altLang="en-US" dirty="0" smtClean="0"/>
              <a:t>附近實體店家是否有相同商品</a:t>
            </a:r>
            <a:endParaRPr lang="en-US" altLang="zh-TW" dirty="0" smtClean="0"/>
          </a:p>
          <a:p>
            <a:r>
              <a:rPr lang="zh-TW" altLang="en-US" dirty="0" smtClean="0"/>
              <a:t>提供價格、距離遠近等因素給消費者選擇是否現場購買或前往其他通路購買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567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</a:t>
            </a:r>
            <a:r>
              <a:rPr lang="zh-TW" altLang="en-US" dirty="0"/>
              <a:t>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4400" y="1944398"/>
            <a:ext cx="10363826" cy="4232116"/>
          </a:xfrm>
        </p:spPr>
        <p:txBody>
          <a:bodyPr/>
          <a:lstStyle/>
          <a:p>
            <a:r>
              <a:rPr lang="en-US" altLang="zh-TW" dirty="0" smtClean="0"/>
              <a:t>Q:</a:t>
            </a:r>
            <a:r>
              <a:rPr lang="zh-TW" altLang="en-US" dirty="0" smtClean="0"/>
              <a:t>實體通路商品資料庫難以取得</a:t>
            </a:r>
            <a:endParaRPr lang="en-US" altLang="zh-TW" dirty="0" smtClean="0"/>
          </a:p>
          <a:p>
            <a:r>
              <a:rPr lang="zh-TW" altLang="en-US" dirty="0" smtClean="0"/>
              <a:t>  </a:t>
            </a:r>
            <a:r>
              <a:rPr lang="en-US" altLang="zh-TW" dirty="0" smtClean="0"/>
              <a:t>A:</a:t>
            </a:r>
            <a:r>
              <a:rPr lang="zh-TW" altLang="en-US" dirty="0" smtClean="0"/>
              <a:t>讓使用者從自己的資料庫進行比較</a:t>
            </a:r>
            <a:endParaRPr lang="en-US" altLang="zh-TW" dirty="0" smtClean="0"/>
          </a:p>
          <a:p>
            <a:r>
              <a:rPr lang="en-US" altLang="zh-TW" dirty="0" smtClean="0"/>
              <a:t>Q:</a:t>
            </a:r>
            <a:r>
              <a:rPr lang="zh-TW" altLang="en-US" dirty="0" smtClean="0"/>
              <a:t>品名</a:t>
            </a:r>
            <a:r>
              <a:rPr lang="zh-TW" altLang="en-US" dirty="0"/>
              <a:t>的</a:t>
            </a:r>
            <a:r>
              <a:rPr lang="zh-TW" altLang="en-US" dirty="0" smtClean="0"/>
              <a:t>不同</a:t>
            </a:r>
            <a:endParaRPr lang="en-US" altLang="zh-TW" dirty="0" smtClean="0"/>
          </a:p>
          <a:p>
            <a:r>
              <a:rPr lang="zh-TW" altLang="en-US" dirty="0" smtClean="0"/>
              <a:t>  </a:t>
            </a:r>
            <a:r>
              <a:rPr lang="en-US" altLang="zh-TW" dirty="0" smtClean="0"/>
              <a:t>A:</a:t>
            </a:r>
            <a:r>
              <a:rPr lang="zh-TW" altLang="en-US" dirty="0"/>
              <a:t>輸入方式</a:t>
            </a:r>
            <a:r>
              <a:rPr lang="zh-TW" altLang="en-US" dirty="0" smtClean="0"/>
              <a:t>以</a:t>
            </a:r>
            <a:r>
              <a:rPr lang="zh-TW" altLang="en-US" dirty="0"/>
              <a:t>掃描條碼的方式</a:t>
            </a:r>
            <a:r>
              <a:rPr lang="zh-TW" altLang="en-US" dirty="0" smtClean="0"/>
              <a:t>輸入</a:t>
            </a:r>
            <a:endParaRPr lang="en-US" altLang="zh-TW" dirty="0"/>
          </a:p>
          <a:p>
            <a:r>
              <a:rPr lang="en-US" altLang="zh-TW" dirty="0" smtClean="0"/>
              <a:t>Q:</a:t>
            </a:r>
            <a:r>
              <a:rPr lang="zh-TW" altLang="en-US" dirty="0" smtClean="0"/>
              <a:t>掃瞄鏡頭的耗電</a:t>
            </a:r>
            <a:endParaRPr lang="en-US" altLang="zh-TW" dirty="0" smtClean="0"/>
          </a:p>
          <a:p>
            <a:r>
              <a:rPr lang="zh-TW" altLang="en-US" dirty="0" smtClean="0"/>
              <a:t>  </a:t>
            </a:r>
            <a:r>
              <a:rPr lang="en-US" altLang="zh-TW" dirty="0" smtClean="0"/>
              <a:t>A:</a:t>
            </a:r>
            <a:r>
              <a:rPr lang="zh-TW" altLang="en-US" dirty="0" smtClean="0"/>
              <a:t>增加掃瞄後暫停鏡頭功能，也能手動再開啟</a:t>
            </a:r>
            <a:endParaRPr lang="en-US" altLang="zh-TW" dirty="0" smtClean="0"/>
          </a:p>
          <a:p>
            <a:r>
              <a:rPr lang="en-US" altLang="zh-TW" dirty="0" smtClean="0"/>
              <a:t>Q:</a:t>
            </a:r>
            <a:r>
              <a:rPr lang="zh-TW" altLang="en-US" dirty="0" smtClean="0"/>
              <a:t>資料庫增加，減慢搜尋速度</a:t>
            </a:r>
            <a:endParaRPr lang="en-US" altLang="zh-TW" dirty="0" smtClean="0"/>
          </a:p>
          <a:p>
            <a:r>
              <a:rPr lang="zh-TW" altLang="en-US" dirty="0" smtClean="0"/>
              <a:t>  </a:t>
            </a:r>
            <a:r>
              <a:rPr lang="en-US" altLang="zh-TW" dirty="0" smtClean="0"/>
              <a:t>A:</a:t>
            </a:r>
            <a:r>
              <a:rPr lang="zh-TW" altLang="en-US" dirty="0" smtClean="0"/>
              <a:t>改以兩張資料表關聯的</a:t>
            </a:r>
            <a:r>
              <a:rPr lang="zh-TW" altLang="en-US" dirty="0" smtClean="0"/>
              <a:t>方式</a:t>
            </a:r>
            <a:endParaRPr lang="en-US" altLang="zh-TW" dirty="0" smtClean="0"/>
          </a:p>
          <a:p>
            <a:r>
              <a:rPr lang="en-US" altLang="zh-TW" b="1" dirty="0" smtClean="0">
                <a:solidFill>
                  <a:srgbClr val="0070C0"/>
                </a:solidFill>
              </a:rPr>
              <a:t>Q:</a:t>
            </a:r>
            <a:r>
              <a:rPr lang="zh-TW" altLang="en-US" b="1" dirty="0" smtClean="0">
                <a:solidFill>
                  <a:srgbClr val="0070C0"/>
                </a:solidFill>
              </a:rPr>
              <a:t>使用的主要目的</a:t>
            </a:r>
            <a:endParaRPr lang="en-US" altLang="zh-TW" b="1" dirty="0" smtClean="0">
              <a:solidFill>
                <a:srgbClr val="0070C0"/>
              </a:solidFill>
            </a:endParaRPr>
          </a:p>
          <a:p>
            <a:r>
              <a:rPr lang="zh-TW" altLang="en-US" b="1" dirty="0">
                <a:solidFill>
                  <a:srgbClr val="0070C0"/>
                </a:solidFill>
              </a:rPr>
              <a:t> </a:t>
            </a:r>
            <a:r>
              <a:rPr lang="zh-TW" altLang="en-US" b="1" dirty="0" smtClean="0">
                <a:solidFill>
                  <a:srgbClr val="0070C0"/>
                </a:solidFill>
              </a:rPr>
              <a:t> </a:t>
            </a:r>
            <a:r>
              <a:rPr lang="en-US" altLang="zh-TW" b="1" dirty="0" smtClean="0">
                <a:solidFill>
                  <a:srgbClr val="0070C0"/>
                </a:solidFill>
              </a:rPr>
              <a:t>A:</a:t>
            </a:r>
            <a:r>
              <a:rPr lang="zh-TW" altLang="en-US" b="1" dirty="0">
                <a:solidFill>
                  <a:srgbClr val="0070C0"/>
                </a:solidFill>
              </a:rPr>
              <a:t>提醒消費者過去購買該商品中最便宜的價格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675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09191" cy="606434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effectLst/>
              </a:rPr>
              <a:t>線框圖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60" y="810542"/>
            <a:ext cx="6828391" cy="5423507"/>
          </a:xfrm>
        </p:spPr>
      </p:pic>
    </p:spTree>
    <p:extLst>
      <p:ext uri="{BB962C8B-B14F-4D97-AF65-F5344CB8AC3E}">
        <p14:creationId xmlns:p14="http://schemas.microsoft.com/office/powerpoint/2010/main" val="41449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544205"/>
            <a:ext cx="10378202" cy="64956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流程圖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72" y="201456"/>
            <a:ext cx="3703320" cy="6483733"/>
          </a:xfrm>
        </p:spPr>
      </p:pic>
    </p:spTree>
    <p:extLst>
      <p:ext uri="{BB962C8B-B14F-4D97-AF65-F5344CB8AC3E}">
        <p14:creationId xmlns:p14="http://schemas.microsoft.com/office/powerpoint/2010/main" val="29174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3" y="558133"/>
            <a:ext cx="10352323" cy="606434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>
                <a:effectLst/>
              </a:rPr>
              <a:t>BETA</a:t>
            </a:r>
            <a:r>
              <a:rPr lang="zh-TW" altLang="en-US" dirty="0" smtClean="0">
                <a:effectLst/>
              </a:rPr>
              <a:t>版</a:t>
            </a:r>
            <a:endParaRPr lang="en-US" altLang="zh-TW" dirty="0">
              <a:effectLst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</p:spTree>
    <p:extLst>
      <p:ext uri="{BB962C8B-B14F-4D97-AF65-F5344CB8AC3E}">
        <p14:creationId xmlns:p14="http://schemas.microsoft.com/office/powerpoint/2010/main" val="376019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完成版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</p:spTree>
    <p:extLst>
      <p:ext uri="{BB962C8B-B14F-4D97-AF65-F5344CB8AC3E}">
        <p14:creationId xmlns:p14="http://schemas.microsoft.com/office/powerpoint/2010/main" val="1143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操作演示、</a:t>
            </a:r>
            <a:r>
              <a:rPr lang="en-US" altLang="zh-TW" dirty="0" smtClean="0"/>
              <a:t>UI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65" y="2160588"/>
            <a:ext cx="2183308" cy="3881437"/>
          </a:xfrm>
        </p:spPr>
      </p:pic>
      <p:sp>
        <p:nvSpPr>
          <p:cNvPr id="6" name="文字方塊 5"/>
          <p:cNvSpPr txBox="1"/>
          <p:nvPr/>
        </p:nvSpPr>
        <p:spPr>
          <a:xfrm>
            <a:off x="813816" y="2608272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開啟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APP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2395728" y="2843569"/>
            <a:ext cx="108813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10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TM02900743[[fn=有機]]</Template>
  <TotalTime>599</TotalTime>
  <Words>344</Words>
  <Application>Microsoft Office PowerPoint</Application>
  <PresentationFormat>寬螢幕</PresentationFormat>
  <Paragraphs>88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20</vt:i4>
      </vt:variant>
    </vt:vector>
  </HeadingPairs>
  <TitlesOfParts>
    <vt:vector size="33" baseType="lpstr">
      <vt:lpstr>微軟正黑體</vt:lpstr>
      <vt:lpstr>新細明體</vt:lpstr>
      <vt:lpstr>Arial</vt:lpstr>
      <vt:lpstr>Calibri</vt:lpstr>
      <vt:lpstr>Calibri Light</vt:lpstr>
      <vt:lpstr>Trebuchet MS</vt:lpstr>
      <vt:lpstr>Wingdings 2</vt:lpstr>
      <vt:lpstr>Wingdings 3</vt:lpstr>
      <vt:lpstr>HDOfficeLightV0</vt:lpstr>
      <vt:lpstr>1_HDOfficeLightV0</vt:lpstr>
      <vt:lpstr>2_HDOfficeLightV0</vt:lpstr>
      <vt:lpstr>3_HDOfficeLightV0</vt:lpstr>
      <vt:lpstr>多面向</vt:lpstr>
      <vt:lpstr>PowerPoint 簡報</vt:lpstr>
      <vt:lpstr>目錄</vt:lpstr>
      <vt:lpstr>構想</vt:lpstr>
      <vt:lpstr>問題</vt:lpstr>
      <vt:lpstr>線框圖</vt:lpstr>
      <vt:lpstr>流程圖</vt:lpstr>
      <vt:lpstr>BETA版</vt:lpstr>
      <vt:lpstr>完成版</vt:lpstr>
      <vt:lpstr>操作演示、UI介紹</vt:lpstr>
      <vt:lpstr>詢問是否開啟權限</vt:lpstr>
      <vt:lpstr>誤按到拒絕</vt:lpstr>
      <vt:lpstr>起始畫面</vt:lpstr>
      <vt:lpstr>掃描條碼</vt:lpstr>
      <vt:lpstr>輸入畫面</vt:lpstr>
      <vt:lpstr>輸入完成</vt:lpstr>
      <vt:lpstr>新增</vt:lpstr>
      <vt:lpstr>讀取並選擇是否刪除</vt:lpstr>
      <vt:lpstr>修改後隱藏刪除按鈕</vt:lpstr>
      <vt:lpstr>未來發展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Administrator</dc:creator>
  <cp:lastModifiedBy>Administrator</cp:lastModifiedBy>
  <cp:revision>37</cp:revision>
  <dcterms:created xsi:type="dcterms:W3CDTF">2018-07-16T00:50:09Z</dcterms:created>
  <dcterms:modified xsi:type="dcterms:W3CDTF">2018-07-26T02:59:57Z</dcterms:modified>
</cp:coreProperties>
</file>